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5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EB483-35FA-4393-BC3B-35DF3569F6E9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85C24-1838-440E-9468-8347FB7C90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774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85C24-1838-440E-9468-8347FB7C904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309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DC7A2-AA8D-0014-2513-F73B4467E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FA0DD9-EBB2-6931-9A70-43ABFC178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8CC174-BF54-23A4-257A-87885F24F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9342FF-8CE7-A09E-3311-6D06739F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F1D2F2-3E89-0E1E-4056-BAD542BC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839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D75E9-6EC2-FFB6-3821-72E015305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E8C4F8-7D9F-B596-3BA5-5BF749BD3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F4247F-8CCF-73B2-BBAD-22C47A8DB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7CDFF5-4A05-84DB-A887-CC95C325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B99CB7-68AC-4586-DAB6-F30FB69B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302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9C0E352-9CA5-4518-9660-22CAD3FEF4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0F0318-BB3A-A737-0BA4-B8DBAE22B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24339C-F984-DB34-3B86-8B5427773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669096-1F32-15B6-7F1E-B41C43058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8E1649-DE09-524D-CFA8-C3FAF5A4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754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2E686-EAA5-046E-A23B-C552F499E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541455-102E-6FF4-57A2-4048BFE2A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715834-57BF-76EB-BE47-BCF5FB508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52270E-EA39-B098-589C-449794686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3A7F62-34AA-CFA9-B5A3-3B1BABBFF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770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06F4A-8542-1A4F-EF36-FE47238D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5B7C27-315C-7289-99FE-2430A9275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567EBF-574E-4736-2B76-56FE8CF1C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CE1311-BF3F-E067-01C3-0F0B375CB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450D78-E07D-7F23-2D57-875164E7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00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48872-5C1D-FCBE-8456-B283ECD93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1E5E81-C7EE-40C9-AD9D-2405A03DB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CF964D-A5B2-CC7A-736D-306D27F1E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7462BD-3F14-08E3-23A5-9D94E5FD3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92EED1-6F94-5231-9EDA-D79277C9F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555DF3-3A73-A9C7-BEB2-D7D65AF40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67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1CE0F6-D0AF-69BF-8A2E-A4F22C207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4F154-8920-26B3-538B-7C889E0F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C89CC8-FE20-EC54-3784-91F91E16B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F43902-8E32-8CC2-F61A-1DFADE369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F86A381-26E1-FB87-6343-566BBF9A6A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21E99C-A8B9-2070-9415-973B13530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49B7CB-A9E4-F68F-7188-9EC65A6A4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3B3E76-90A6-F68C-AB63-C95EA12A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391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DA05E-126F-FD4B-67B0-86BDD9D5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200874-65AD-0887-EFC4-14A23EC45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BABCCF-BBF8-110D-B474-3C66E0D1A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C854C8-245D-4DF6-0DF9-969FB58D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62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D6E9E6-D6E7-AA9A-7531-431BDE448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8AC70E-97BF-4C79-08AC-4735118CE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11E928-0637-7C84-3539-0BCA2D18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262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6DF05-198C-686F-717D-D1FBE85C7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B8226D-C88A-AC67-4A03-6C8ACF5CF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B831F0-04B4-1BBA-0F71-7AE75BFC4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B9A75D-0B2F-6BCE-9599-349C5E13A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02DF90-5CAE-48AA-69BF-8FA78AD7C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A7BA51-D614-CF52-4F4D-9AB7874B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833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3C4B0-F463-1813-C534-98CF92CA8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03D3D7D-F2EE-7839-E29D-FEBCA2C62F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CB53F3-631E-1B18-6340-A3261AE2F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1C7F9C-9582-BF26-3AFE-ADBACF54B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3BF575-5AF6-DDA3-E0B9-A260E44C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910E59-F8CF-402B-6ED4-E7CB5A1D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00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E4275B-B4A2-0FD3-555B-37380F59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1BEDC4-8054-EF7B-40C8-3886EC7B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955879-38B8-D260-6721-160F341B7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156952-A326-D65D-9010-CC1A4867E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8A1185-B81E-0F6B-4C09-ADD2AF33F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24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434CB-7BE7-94AF-8086-E7A1CE5321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YOLOv8 with Shuffle Attention and 4 Detect Heads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26651E-E83B-E390-5EE2-006550447A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With Applying in Counter Strike 2 </a:t>
            </a:r>
            <a:r>
              <a:rPr lang="en-US" altLang="zh-CN" dirty="0" err="1"/>
              <a:t>AimBot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572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276EC7A-0531-08CE-418F-74FE0B59E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47" y="1027906"/>
            <a:ext cx="7745105" cy="554114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AB0C29C-E429-1E23-94E7-4C003E12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PR-Curve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84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99C8D-343C-B243-45EF-8722D893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AimBot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A2C089-B19A-47B4-8F55-8A662381F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利用</a:t>
            </a:r>
            <a:r>
              <a:rPr lang="en-US" altLang="zh-CN" dirty="0"/>
              <a:t>YOLOv8</a:t>
            </a:r>
            <a:r>
              <a:rPr lang="zh-CN" altLang="en-US" dirty="0"/>
              <a:t>及其改进模型完成</a:t>
            </a:r>
            <a:r>
              <a:rPr lang="en-US" altLang="zh-CN" dirty="0" err="1"/>
              <a:t>AimBot</a:t>
            </a:r>
            <a:r>
              <a:rPr lang="zh-CN" altLang="en-US" dirty="0"/>
              <a:t>任务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使用</a:t>
            </a:r>
            <a:r>
              <a:rPr lang="en-US" altLang="zh-CN" b="1" dirty="0" err="1"/>
              <a:t>pygetwindow</a:t>
            </a:r>
            <a:r>
              <a:rPr lang="zh-CN" altLang="en-US" b="1" dirty="0"/>
              <a:t>和</a:t>
            </a:r>
            <a:r>
              <a:rPr lang="en-US" altLang="zh-CN" b="1" dirty="0" err="1"/>
              <a:t>bettercam</a:t>
            </a:r>
            <a:r>
              <a:rPr lang="zh-CN" altLang="en-US" dirty="0"/>
              <a:t>监控游戏画面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通过模型对游戏画面进行检测，然后自动移动准星进行瞄准（可开关，大写锁定开启时进行自动瞄准，大写锁定关闭时不移动鼠标）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提供对</a:t>
            </a:r>
            <a:r>
              <a:rPr lang="en-US" altLang="zh-CN" dirty="0"/>
              <a:t>YOLOv8</a:t>
            </a:r>
            <a:r>
              <a:rPr lang="zh-CN" altLang="en-US" dirty="0"/>
              <a:t>系列模型的接口，只需配置模型权重路径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可以选择攻击的目标阵营（所有人，</a:t>
            </a:r>
            <a:r>
              <a:rPr lang="en-US" altLang="zh-CN" dirty="0"/>
              <a:t>CT</a:t>
            </a:r>
            <a:r>
              <a:rPr lang="zh-CN" altLang="en-US" dirty="0"/>
              <a:t>或</a:t>
            </a:r>
            <a:r>
              <a:rPr lang="en-US" altLang="zh-CN" dirty="0"/>
              <a:t>T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/>
              <a:t>(Optional)</a:t>
            </a:r>
            <a:r>
              <a:rPr lang="zh-CN" altLang="en-US" dirty="0"/>
              <a:t>可以展示模型看到的画面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详细配置和使用说明在仓库中，接下来为演示</a:t>
            </a:r>
          </a:p>
        </p:txBody>
      </p:sp>
    </p:spTree>
    <p:extLst>
      <p:ext uri="{BB962C8B-B14F-4D97-AF65-F5344CB8AC3E}">
        <p14:creationId xmlns:p14="http://schemas.microsoft.com/office/powerpoint/2010/main" val="353823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3E396D-C8E8-6688-FA33-5DE17FA9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89" y="0"/>
            <a:ext cx="10515600" cy="1325563"/>
          </a:xfrm>
        </p:spPr>
        <p:txBody>
          <a:bodyPr/>
          <a:lstStyle/>
          <a:p>
            <a:r>
              <a:rPr lang="en-US" altLang="zh-CN" dirty="0"/>
              <a:t>YOLOv8 Network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45E9C3-6CC6-137C-1BB8-73AF5E663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12" y="968988"/>
            <a:ext cx="9160575" cy="56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3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85F01-E07E-4496-E410-6F3BD94F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056"/>
            <a:ext cx="10515600" cy="1325563"/>
          </a:xfrm>
        </p:spPr>
        <p:txBody>
          <a:bodyPr/>
          <a:lstStyle/>
          <a:p>
            <a:r>
              <a:rPr lang="en-US" altLang="zh-CN" dirty="0"/>
              <a:t>Shuffle Attention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196C33-F423-861B-E0F3-7CBF97D582B7}"/>
              </a:ext>
            </a:extLst>
          </p:cNvPr>
          <p:cNvSpPr txBox="1"/>
          <p:nvPr/>
        </p:nvSpPr>
        <p:spPr>
          <a:xfrm>
            <a:off x="1105469" y="1314953"/>
            <a:ext cx="431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兼顾</a:t>
            </a:r>
            <a:r>
              <a:rPr lang="en-US" altLang="zh-CN" dirty="0"/>
              <a:t>Channel Attention</a:t>
            </a:r>
            <a:r>
              <a:rPr lang="zh-CN" altLang="en-US" dirty="0"/>
              <a:t>和</a:t>
            </a:r>
            <a:r>
              <a:rPr lang="en-US" altLang="zh-CN" dirty="0"/>
              <a:t>Spatial Attention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9479B3-AE4B-9F02-4A4A-E836EB9FB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72" y="1880971"/>
            <a:ext cx="9716856" cy="309605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8B80EC2-FBCA-401A-250B-ADDACE4784F4}"/>
              </a:ext>
            </a:extLst>
          </p:cNvPr>
          <p:cNvSpPr/>
          <p:nvPr/>
        </p:nvSpPr>
        <p:spPr>
          <a:xfrm>
            <a:off x="2627194" y="6134669"/>
            <a:ext cx="375314" cy="348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A3BF3C-BE06-D950-AC83-71135F83FBF8}"/>
              </a:ext>
            </a:extLst>
          </p:cNvPr>
          <p:cNvSpPr/>
          <p:nvPr/>
        </p:nvSpPr>
        <p:spPr>
          <a:xfrm>
            <a:off x="3264874" y="6134669"/>
            <a:ext cx="375314" cy="348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E2BA94-C3EC-8DE8-3EDA-580EA4FB4B46}"/>
              </a:ext>
            </a:extLst>
          </p:cNvPr>
          <p:cNvSpPr/>
          <p:nvPr/>
        </p:nvSpPr>
        <p:spPr>
          <a:xfrm>
            <a:off x="2627194" y="5666095"/>
            <a:ext cx="375314" cy="34801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5AED4B-37EF-315A-36CC-993A42D47FF4}"/>
              </a:ext>
            </a:extLst>
          </p:cNvPr>
          <p:cNvSpPr/>
          <p:nvPr/>
        </p:nvSpPr>
        <p:spPr>
          <a:xfrm>
            <a:off x="3264874" y="5666095"/>
            <a:ext cx="375314" cy="34801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FE1F15-A5ED-DE34-9691-D3A1E28546FE}"/>
              </a:ext>
            </a:extLst>
          </p:cNvPr>
          <p:cNvSpPr/>
          <p:nvPr/>
        </p:nvSpPr>
        <p:spPr>
          <a:xfrm>
            <a:off x="2627194" y="5195029"/>
            <a:ext cx="375314" cy="34801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0C7050-7D7F-6BA0-9F7A-DD4420B8DF4C}"/>
              </a:ext>
            </a:extLst>
          </p:cNvPr>
          <p:cNvSpPr/>
          <p:nvPr/>
        </p:nvSpPr>
        <p:spPr>
          <a:xfrm>
            <a:off x="3264874" y="5195029"/>
            <a:ext cx="375314" cy="34801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ABB922E-DD45-B6F1-1F72-F67035F9CEEB}"/>
              </a:ext>
            </a:extLst>
          </p:cNvPr>
          <p:cNvSpPr/>
          <p:nvPr/>
        </p:nvSpPr>
        <p:spPr>
          <a:xfrm>
            <a:off x="5067555" y="6134669"/>
            <a:ext cx="375314" cy="34801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31F5249-FC8B-1E2C-C4AF-884A028177E2}"/>
              </a:ext>
            </a:extLst>
          </p:cNvPr>
          <p:cNvSpPr/>
          <p:nvPr/>
        </p:nvSpPr>
        <p:spPr>
          <a:xfrm>
            <a:off x="5625152" y="6134669"/>
            <a:ext cx="375314" cy="34801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2B46968-19AB-E19E-2F2E-1A519C020243}"/>
              </a:ext>
            </a:extLst>
          </p:cNvPr>
          <p:cNvSpPr/>
          <p:nvPr/>
        </p:nvSpPr>
        <p:spPr>
          <a:xfrm>
            <a:off x="6182749" y="6134669"/>
            <a:ext cx="375314" cy="34801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18BB49F-AE52-5755-AF0A-149E47A1C078}"/>
              </a:ext>
            </a:extLst>
          </p:cNvPr>
          <p:cNvSpPr/>
          <p:nvPr/>
        </p:nvSpPr>
        <p:spPr>
          <a:xfrm>
            <a:off x="6744386" y="6134669"/>
            <a:ext cx="375314" cy="34801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1024D2-71A2-CABB-0BCF-DC9E3FE8390B}"/>
              </a:ext>
            </a:extLst>
          </p:cNvPr>
          <p:cNvSpPr/>
          <p:nvPr/>
        </p:nvSpPr>
        <p:spPr>
          <a:xfrm>
            <a:off x="7306023" y="6134669"/>
            <a:ext cx="375314" cy="348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293D8FF-79F3-35F6-FA6E-26D3C4E987F2}"/>
              </a:ext>
            </a:extLst>
          </p:cNvPr>
          <p:cNvSpPr/>
          <p:nvPr/>
        </p:nvSpPr>
        <p:spPr>
          <a:xfrm>
            <a:off x="7867660" y="6134669"/>
            <a:ext cx="375314" cy="348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29576E7-AEA7-EC79-FA77-6EB8230C1E2E}"/>
              </a:ext>
            </a:extLst>
          </p:cNvPr>
          <p:cNvSpPr/>
          <p:nvPr/>
        </p:nvSpPr>
        <p:spPr>
          <a:xfrm>
            <a:off x="5053907" y="5070215"/>
            <a:ext cx="375314" cy="34801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0D9AA60-10F6-FE7D-FA1A-F0ADA77D6701}"/>
              </a:ext>
            </a:extLst>
          </p:cNvPr>
          <p:cNvSpPr/>
          <p:nvPr/>
        </p:nvSpPr>
        <p:spPr>
          <a:xfrm>
            <a:off x="5618328" y="5070215"/>
            <a:ext cx="375314" cy="34801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3E8D941-E101-C8D3-9C97-06A88864FA37}"/>
              </a:ext>
            </a:extLst>
          </p:cNvPr>
          <p:cNvSpPr/>
          <p:nvPr/>
        </p:nvSpPr>
        <p:spPr>
          <a:xfrm>
            <a:off x="6182749" y="5070215"/>
            <a:ext cx="375314" cy="348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C2F4A32-84D8-F0AB-1271-E3629EC547E9}"/>
              </a:ext>
            </a:extLst>
          </p:cNvPr>
          <p:cNvSpPr/>
          <p:nvPr/>
        </p:nvSpPr>
        <p:spPr>
          <a:xfrm>
            <a:off x="6747170" y="5070215"/>
            <a:ext cx="375314" cy="34801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6ECAA7A-E4C6-09BF-80A6-4C5F9CD40EBC}"/>
              </a:ext>
            </a:extLst>
          </p:cNvPr>
          <p:cNvSpPr/>
          <p:nvPr/>
        </p:nvSpPr>
        <p:spPr>
          <a:xfrm>
            <a:off x="7292375" y="5070215"/>
            <a:ext cx="375314" cy="34801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963BAF8-4CE5-F90F-A33B-28EAE6B6967C}"/>
              </a:ext>
            </a:extLst>
          </p:cNvPr>
          <p:cNvSpPr/>
          <p:nvPr/>
        </p:nvSpPr>
        <p:spPr>
          <a:xfrm>
            <a:off x="7837580" y="5070215"/>
            <a:ext cx="375314" cy="348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D0C498B-CB7E-6508-E5C7-369B03BE8AF9}"/>
              </a:ext>
            </a:extLst>
          </p:cNvPr>
          <p:cNvCxnSpPr/>
          <p:nvPr/>
        </p:nvCxnSpPr>
        <p:spPr>
          <a:xfrm flipV="1">
            <a:off x="3739487" y="5274860"/>
            <a:ext cx="1180531" cy="44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39EA1D7-56F1-8C1F-66F8-A73FB01BBF2C}"/>
              </a:ext>
            </a:extLst>
          </p:cNvPr>
          <p:cNvCxnSpPr/>
          <p:nvPr/>
        </p:nvCxnSpPr>
        <p:spPr>
          <a:xfrm>
            <a:off x="3739487" y="5882185"/>
            <a:ext cx="1180531" cy="429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03EBB900-55F6-D509-6B05-9FAFCFFF14BB}"/>
              </a:ext>
            </a:extLst>
          </p:cNvPr>
          <p:cNvSpPr txBox="1"/>
          <p:nvPr/>
        </p:nvSpPr>
        <p:spPr>
          <a:xfrm>
            <a:off x="4026464" y="50702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F860534-4B4A-C549-017F-FCF220CDB759}"/>
              </a:ext>
            </a:extLst>
          </p:cNvPr>
          <p:cNvSpPr txBox="1"/>
          <p:nvPr/>
        </p:nvSpPr>
        <p:spPr>
          <a:xfrm>
            <a:off x="4070115" y="631461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66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7FEA93-009D-919A-3C9F-3D629DCC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 Block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395585-FD3C-C5B2-BFA4-EE6248721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4" y="1883225"/>
            <a:ext cx="8056728" cy="349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F0618-6C6C-9C51-2690-76655EC9C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119"/>
            <a:ext cx="10515600" cy="1325563"/>
          </a:xfrm>
        </p:spPr>
        <p:txBody>
          <a:bodyPr/>
          <a:lstStyle/>
          <a:p>
            <a:r>
              <a:rPr lang="en-US" altLang="zh-CN" dirty="0"/>
              <a:t>YOLOv8 SA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9E43ED-8E78-E3E6-3FEA-0DE80CC1A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20" y="1574682"/>
            <a:ext cx="5314079" cy="40738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45A43C-326C-9724-26DE-10B434B8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202" y="1577951"/>
            <a:ext cx="5427811" cy="40705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6502B1D-1298-9190-5814-24560498B975}"/>
              </a:ext>
            </a:extLst>
          </p:cNvPr>
          <p:cNvSpPr txBox="1"/>
          <p:nvPr/>
        </p:nvSpPr>
        <p:spPr>
          <a:xfrm>
            <a:off x="2732166" y="582077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B930F6-2557-D359-575D-871F7F6E3C07}"/>
              </a:ext>
            </a:extLst>
          </p:cNvPr>
          <p:cNvSpPr txBox="1"/>
          <p:nvPr/>
        </p:nvSpPr>
        <p:spPr>
          <a:xfrm>
            <a:off x="8657810" y="58553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914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0CE28-FDA8-4FDF-DC16-9C0D18052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发现</a:t>
            </a:r>
            <a:r>
              <a:rPr lang="en-US" altLang="zh-CN" dirty="0"/>
              <a:t>YOLOv8</a:t>
            </a:r>
            <a:r>
              <a:rPr lang="zh-CN" altLang="en-US" dirty="0"/>
              <a:t>对小特征的提取能力偏弱：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068EE-22B3-76F4-FE15-97F86ADA0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YOLOv8 Head</a:t>
            </a:r>
            <a:r>
              <a:rPr lang="zh-CN" altLang="en-US" dirty="0"/>
              <a:t>：通过对特征图不断</a:t>
            </a:r>
            <a:r>
              <a:rPr lang="en-US" altLang="zh-CN" dirty="0" err="1"/>
              <a:t>Upsample</a:t>
            </a:r>
            <a:r>
              <a:rPr lang="zh-CN" altLang="en-US" dirty="0"/>
              <a:t>（相当于放大特征图）来找到更小的特征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非常直观的想法：在</a:t>
            </a:r>
            <a:r>
              <a:rPr lang="en-US" altLang="zh-CN" dirty="0"/>
              <a:t>Head</a:t>
            </a:r>
            <a:r>
              <a:rPr lang="zh-CN" altLang="en-US" dirty="0"/>
              <a:t>中增加一层</a:t>
            </a:r>
            <a:r>
              <a:rPr lang="en-US" altLang="zh-CN" dirty="0" err="1"/>
              <a:t>Upsample</a:t>
            </a:r>
            <a:r>
              <a:rPr lang="zh-CN" altLang="en-US" dirty="0"/>
              <a:t>，同时增加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Detect</a:t>
            </a:r>
            <a:r>
              <a:rPr lang="zh-CN" altLang="en-US" dirty="0"/>
              <a:t>用来提取更小的特征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搭建</a:t>
            </a:r>
            <a:r>
              <a:rPr lang="en-US" altLang="zh-CN" dirty="0"/>
              <a:t>YOLOv8-4Detect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671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7BB17-FB74-821F-4B84-0E86182D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YOLOv8-4Detect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718BF5-8D13-DFAC-A801-3A1F74C4E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73"/>
          <a:stretch/>
        </p:blipFill>
        <p:spPr>
          <a:xfrm>
            <a:off x="1296538" y="1430515"/>
            <a:ext cx="9790754" cy="496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5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E6628-8007-7FD1-B1F5-DB56FC97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对小特征提取能力提升：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D6D06F-F2A9-9BE1-414C-B3B6F35F9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5" y="1869745"/>
            <a:ext cx="11163869" cy="419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8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D687A-580C-D56E-58C5-027275AD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A09D95-BB07-743F-79BE-1C46658D9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COCO128</a:t>
            </a:r>
            <a:r>
              <a:rPr lang="zh-CN" altLang="en-US" dirty="0"/>
              <a:t>数据集</a:t>
            </a:r>
            <a:r>
              <a:rPr lang="en-US" altLang="zh-CN" dirty="0"/>
              <a:t>(128</a:t>
            </a:r>
            <a:r>
              <a:rPr lang="zh-CN" altLang="en-US" dirty="0"/>
              <a:t>张图，</a:t>
            </a:r>
            <a:r>
              <a:rPr lang="en-US" altLang="zh-CN" dirty="0"/>
              <a:t>80</a:t>
            </a:r>
            <a:r>
              <a:rPr lang="zh-CN" altLang="en-US" dirty="0"/>
              <a:t>个</a:t>
            </a:r>
            <a:r>
              <a:rPr lang="en-US" altLang="zh-CN" dirty="0"/>
              <a:t>class</a:t>
            </a:r>
            <a:r>
              <a:rPr lang="zh-CN" altLang="en-US" dirty="0"/>
              <a:t>，每张图有大量目标供检测</a:t>
            </a:r>
            <a:r>
              <a:rPr lang="en-US" altLang="zh-CN" dirty="0"/>
              <a:t>)</a:t>
            </a:r>
            <a:r>
              <a:rPr lang="zh-CN" altLang="en-US" dirty="0"/>
              <a:t>上对上述模型进行实验</a:t>
            </a:r>
            <a:endParaRPr lang="en-US" altLang="zh-CN" dirty="0"/>
          </a:p>
          <a:p>
            <a:r>
              <a:rPr lang="zh-CN" altLang="en-US" dirty="0"/>
              <a:t>结果：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36861C-F592-7CEF-6C43-39016F32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00174"/>
            <a:ext cx="10097069" cy="307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228</Words>
  <Application>Microsoft Office PowerPoint</Application>
  <PresentationFormat>宽屏</PresentationFormat>
  <Paragraphs>33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YOLOv8 with Shuffle Attention and 4 Detect Heads</vt:lpstr>
      <vt:lpstr>YOLOv8 Network</vt:lpstr>
      <vt:lpstr>Shuffle Attention</vt:lpstr>
      <vt:lpstr>SA Block</vt:lpstr>
      <vt:lpstr>YOLOv8 SA</vt:lpstr>
      <vt:lpstr>发现YOLOv8对小特征的提取能力偏弱：</vt:lpstr>
      <vt:lpstr>YOLOv8-4Detect</vt:lpstr>
      <vt:lpstr>对小特征提取能力提升：</vt:lpstr>
      <vt:lpstr>Experiment</vt:lpstr>
      <vt:lpstr>PR-Curve</vt:lpstr>
      <vt:lpstr>AimBot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晨旭 韩</dc:creator>
  <cp:lastModifiedBy>晨旭 韩</cp:lastModifiedBy>
  <cp:revision>69</cp:revision>
  <dcterms:created xsi:type="dcterms:W3CDTF">2024-06-25T12:43:56Z</dcterms:created>
  <dcterms:modified xsi:type="dcterms:W3CDTF">2024-06-25T15:30:26Z</dcterms:modified>
</cp:coreProperties>
</file>